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59" r:id="rId2"/>
    <p:sldId id="260" r:id="rId3"/>
  </p:sldIdLst>
  <p:sldSz cx="12192000" cy="6858000"/>
  <p:notesSz cx="6735763" cy="9866313"/>
  <p:defaultTextStyle>
    <a:defPPr>
      <a:defRPr lang="en-US"/>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1F"/>
    <a:srgbClr val="000099"/>
    <a:srgbClr val="FFFF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7" autoAdjust="0"/>
    <p:restoredTop sz="94575" autoAdjust="0"/>
  </p:normalViewPr>
  <p:slideViewPr>
    <p:cSldViewPr snapToGrid="0">
      <p:cViewPr varScale="1">
        <p:scale>
          <a:sx n="104" d="100"/>
          <a:sy n="104" d="100"/>
        </p:scale>
        <p:origin x="834" y="11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1F790FB5-8C7C-DC73-6272-78B53F80E8AA}"/>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0763" tIns="45382" rIns="90763" bIns="45382" numCol="1" anchor="t" anchorCtr="0" compatLnSpc="1">
            <a:prstTxWarp prst="textNoShape">
              <a:avLst/>
            </a:prstTxWarp>
          </a:bodyPr>
          <a:lstStyle>
            <a:lvl1pPr eaLnBrk="1" hangingPunct="1">
              <a:defRPr kumimoji="0" sz="1200">
                <a:ea typeface="+mn-ea"/>
              </a:defRPr>
            </a:lvl1pPr>
          </a:lstStyle>
          <a:p>
            <a:pPr>
              <a:defRPr/>
            </a:pPr>
            <a:endParaRPr lang="en-US" altLang="ja-JP"/>
          </a:p>
        </p:txBody>
      </p:sp>
      <p:sp>
        <p:nvSpPr>
          <p:cNvPr id="7171" name="Rectangle 3">
            <a:extLst>
              <a:ext uri="{FF2B5EF4-FFF2-40B4-BE49-F238E27FC236}">
                <a16:creationId xmlns:a16="http://schemas.microsoft.com/office/drawing/2014/main" id="{C5685AA7-2DA7-9EBE-E1D1-35424A63AC9D}"/>
              </a:ext>
            </a:extLst>
          </p:cNvPr>
          <p:cNvSpPr>
            <a:spLocks noGrp="1" noChangeArrowheads="1"/>
          </p:cNvSpPr>
          <p:nvPr>
            <p:ph type="dt" sz="quarter" idx="1"/>
          </p:nvPr>
        </p:nvSpPr>
        <p:spPr bwMode="auto">
          <a:xfrm>
            <a:off x="3816350" y="0"/>
            <a:ext cx="2919413" cy="493713"/>
          </a:xfrm>
          <a:prstGeom prst="rect">
            <a:avLst/>
          </a:prstGeom>
          <a:noFill/>
          <a:ln w="9525">
            <a:noFill/>
            <a:miter lim="800000"/>
            <a:headEnd/>
            <a:tailEnd/>
          </a:ln>
          <a:effectLst/>
        </p:spPr>
        <p:txBody>
          <a:bodyPr vert="horz" wrap="square" lIns="90763" tIns="45382" rIns="90763" bIns="45382" numCol="1" anchor="t" anchorCtr="0" compatLnSpc="1">
            <a:prstTxWarp prst="textNoShape">
              <a:avLst/>
            </a:prstTxWarp>
          </a:bodyPr>
          <a:lstStyle>
            <a:lvl1pPr algn="r" eaLnBrk="1" hangingPunct="1">
              <a:defRPr kumimoji="0" sz="1200">
                <a:ea typeface="+mn-ea"/>
              </a:defRPr>
            </a:lvl1pPr>
          </a:lstStyle>
          <a:p>
            <a:pPr>
              <a:defRPr/>
            </a:pPr>
            <a:endParaRPr lang="en-US" altLang="ja-JP"/>
          </a:p>
        </p:txBody>
      </p:sp>
      <p:sp>
        <p:nvSpPr>
          <p:cNvPr id="7172" name="Rectangle 4">
            <a:extLst>
              <a:ext uri="{FF2B5EF4-FFF2-40B4-BE49-F238E27FC236}">
                <a16:creationId xmlns:a16="http://schemas.microsoft.com/office/drawing/2014/main" id="{BCDC1496-DBC0-0F8C-92E4-0CF44457EA85}"/>
              </a:ext>
            </a:extLst>
          </p:cNvPr>
          <p:cNvSpPr>
            <a:spLocks noGrp="1" noChangeArrowheads="1"/>
          </p:cNvSpPr>
          <p:nvPr>
            <p:ph type="ftr" sz="quarter" idx="2"/>
          </p:nvPr>
        </p:nvSpPr>
        <p:spPr bwMode="auto">
          <a:xfrm>
            <a:off x="0" y="9372600"/>
            <a:ext cx="2919413" cy="493713"/>
          </a:xfrm>
          <a:prstGeom prst="rect">
            <a:avLst/>
          </a:prstGeom>
          <a:noFill/>
          <a:ln w="9525">
            <a:noFill/>
            <a:miter lim="800000"/>
            <a:headEnd/>
            <a:tailEnd/>
          </a:ln>
          <a:effectLst/>
        </p:spPr>
        <p:txBody>
          <a:bodyPr vert="horz" wrap="square" lIns="90763" tIns="45382" rIns="90763" bIns="45382" numCol="1" anchor="b" anchorCtr="0" compatLnSpc="1">
            <a:prstTxWarp prst="textNoShape">
              <a:avLst/>
            </a:prstTxWarp>
          </a:bodyPr>
          <a:lstStyle>
            <a:lvl1pPr eaLnBrk="1" hangingPunct="1">
              <a:defRPr kumimoji="0" sz="1200">
                <a:ea typeface="+mn-ea"/>
              </a:defRPr>
            </a:lvl1pPr>
          </a:lstStyle>
          <a:p>
            <a:pPr>
              <a:defRPr/>
            </a:pPr>
            <a:endParaRPr lang="en-US" altLang="ja-JP"/>
          </a:p>
        </p:txBody>
      </p:sp>
      <p:sp>
        <p:nvSpPr>
          <p:cNvPr id="7173" name="Rectangle 5">
            <a:extLst>
              <a:ext uri="{FF2B5EF4-FFF2-40B4-BE49-F238E27FC236}">
                <a16:creationId xmlns:a16="http://schemas.microsoft.com/office/drawing/2014/main" id="{B97F60AA-BBBF-A057-8939-D86D44B1DEE4}"/>
              </a:ext>
            </a:extLst>
          </p:cNvPr>
          <p:cNvSpPr>
            <a:spLocks noGrp="1" noChangeArrowheads="1"/>
          </p:cNvSpPr>
          <p:nvPr>
            <p:ph type="sldNum" sz="quarter" idx="3"/>
          </p:nvPr>
        </p:nvSpPr>
        <p:spPr bwMode="auto">
          <a:xfrm>
            <a:off x="3816350" y="9372600"/>
            <a:ext cx="2919413" cy="493713"/>
          </a:xfrm>
          <a:prstGeom prst="rect">
            <a:avLst/>
          </a:prstGeom>
          <a:noFill/>
          <a:ln w="9525">
            <a:noFill/>
            <a:miter lim="800000"/>
            <a:headEnd/>
            <a:tailEnd/>
          </a:ln>
          <a:effectLst/>
        </p:spPr>
        <p:txBody>
          <a:bodyPr vert="horz" wrap="square" lIns="90763" tIns="45382" rIns="90763" bIns="45382" numCol="1" anchor="b" anchorCtr="0" compatLnSpc="1">
            <a:prstTxWarp prst="textNoShape">
              <a:avLst/>
            </a:prstTxWarp>
          </a:bodyPr>
          <a:lstStyle>
            <a:lvl1pPr algn="r" eaLnBrk="1" hangingPunct="1">
              <a:defRPr kumimoji="0" sz="1200"/>
            </a:lvl1pPr>
          </a:lstStyle>
          <a:p>
            <a:pPr>
              <a:defRPr/>
            </a:pPr>
            <a:fld id="{A9A55F12-09EC-4FB3-A00A-715EE5F2DF7F}" type="slidenum">
              <a:rPr lang="en-US" altLang="ja-JP"/>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B1BE5467-70B6-EDE5-761B-4C00FD0A77F2}"/>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0763" tIns="45382" rIns="90763" bIns="45382" numCol="1" anchor="t" anchorCtr="0" compatLnSpc="1">
            <a:prstTxWarp prst="textNoShape">
              <a:avLst/>
            </a:prstTxWarp>
          </a:bodyPr>
          <a:lstStyle>
            <a:lvl1pPr eaLnBrk="1" hangingPunct="1">
              <a:defRPr kumimoji="0" sz="1200">
                <a:ea typeface="+mn-ea"/>
              </a:defRPr>
            </a:lvl1pPr>
          </a:lstStyle>
          <a:p>
            <a:pPr>
              <a:defRPr/>
            </a:pPr>
            <a:endParaRPr lang="en-US" altLang="ja-JP"/>
          </a:p>
        </p:txBody>
      </p:sp>
      <p:sp>
        <p:nvSpPr>
          <p:cNvPr id="6147" name="Rectangle 3">
            <a:extLst>
              <a:ext uri="{FF2B5EF4-FFF2-40B4-BE49-F238E27FC236}">
                <a16:creationId xmlns:a16="http://schemas.microsoft.com/office/drawing/2014/main" id="{7963E1A4-9CE8-3E5D-C705-2DCFBC8A38F0}"/>
              </a:ext>
            </a:extLst>
          </p:cNvPr>
          <p:cNvSpPr>
            <a:spLocks noGrp="1" noChangeArrowheads="1"/>
          </p:cNvSpPr>
          <p:nvPr>
            <p:ph type="dt" idx="1"/>
          </p:nvPr>
        </p:nvSpPr>
        <p:spPr bwMode="auto">
          <a:xfrm>
            <a:off x="3816350" y="0"/>
            <a:ext cx="2919413" cy="493713"/>
          </a:xfrm>
          <a:prstGeom prst="rect">
            <a:avLst/>
          </a:prstGeom>
          <a:noFill/>
          <a:ln w="9525">
            <a:noFill/>
            <a:miter lim="800000"/>
            <a:headEnd/>
            <a:tailEnd/>
          </a:ln>
          <a:effectLst/>
        </p:spPr>
        <p:txBody>
          <a:bodyPr vert="horz" wrap="square" lIns="90763" tIns="45382" rIns="90763" bIns="45382" numCol="1" anchor="t" anchorCtr="0" compatLnSpc="1">
            <a:prstTxWarp prst="textNoShape">
              <a:avLst/>
            </a:prstTxWarp>
          </a:bodyPr>
          <a:lstStyle>
            <a:lvl1pPr algn="r" eaLnBrk="1" hangingPunct="1">
              <a:defRPr kumimoji="0" sz="1200">
                <a:ea typeface="+mn-ea"/>
              </a:defRPr>
            </a:lvl1pPr>
          </a:lstStyle>
          <a:p>
            <a:pPr>
              <a:defRPr/>
            </a:pPr>
            <a:endParaRPr lang="en-US" altLang="ja-JP"/>
          </a:p>
        </p:txBody>
      </p:sp>
      <p:sp>
        <p:nvSpPr>
          <p:cNvPr id="2052" name="Rectangle 4">
            <a:extLst>
              <a:ext uri="{FF2B5EF4-FFF2-40B4-BE49-F238E27FC236}">
                <a16:creationId xmlns:a16="http://schemas.microsoft.com/office/drawing/2014/main" id="{4560EDDF-702E-286D-2731-7F6D3D18598C}"/>
              </a:ext>
            </a:extLst>
          </p:cNvPr>
          <p:cNvSpPr>
            <a:spLocks noGrp="1" noRot="1" noChangeAspect="1" noChangeArrowheads="1" noTextEdit="1"/>
          </p:cNvSpPr>
          <p:nvPr>
            <p:ph type="sldImg" idx="2"/>
          </p:nvPr>
        </p:nvSpPr>
        <p:spPr bwMode="auto">
          <a:xfrm>
            <a:off x="79375" y="739775"/>
            <a:ext cx="6577013"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a:extLst>
              <a:ext uri="{FF2B5EF4-FFF2-40B4-BE49-F238E27FC236}">
                <a16:creationId xmlns:a16="http://schemas.microsoft.com/office/drawing/2014/main" id="{A380E508-F8E6-08F6-9AEC-E2039CFC05A5}"/>
              </a:ext>
            </a:extLst>
          </p:cNvPr>
          <p:cNvSpPr>
            <a:spLocks noGrp="1" noChangeArrowheads="1"/>
          </p:cNvSpPr>
          <p:nvPr>
            <p:ph type="body" sz="quarter" idx="3"/>
          </p:nvPr>
        </p:nvSpPr>
        <p:spPr bwMode="auto">
          <a:xfrm>
            <a:off x="898525" y="4686300"/>
            <a:ext cx="4938713" cy="4440238"/>
          </a:xfrm>
          <a:prstGeom prst="rect">
            <a:avLst/>
          </a:prstGeom>
          <a:noFill/>
          <a:ln w="9525">
            <a:noFill/>
            <a:miter lim="800000"/>
            <a:headEnd/>
            <a:tailEnd/>
          </a:ln>
          <a:effectLst/>
        </p:spPr>
        <p:txBody>
          <a:bodyPr vert="horz" wrap="square" lIns="90763" tIns="45382" rIns="90763" bIns="45382" numCol="1" anchor="t" anchorCtr="0" compatLnSpc="1">
            <a:prstTxWarp prst="textNoShape">
              <a:avLst/>
            </a:prstTxWarp>
          </a:bodyPr>
          <a:lstStyle/>
          <a:p>
            <a:pPr lvl="0"/>
            <a:r>
              <a:rPr lang="en-US" altLang="ja-JP" noProof="0"/>
              <a:t>Click to edit Master text styles</a:t>
            </a:r>
          </a:p>
          <a:p>
            <a:pPr lvl="1"/>
            <a:r>
              <a:rPr lang="en-US" altLang="ja-JP" noProof="0"/>
              <a:t>Second level</a:t>
            </a:r>
          </a:p>
          <a:p>
            <a:pPr lvl="2"/>
            <a:r>
              <a:rPr lang="en-US" altLang="ja-JP" noProof="0"/>
              <a:t>Third level</a:t>
            </a:r>
          </a:p>
          <a:p>
            <a:pPr lvl="3"/>
            <a:r>
              <a:rPr lang="en-US" altLang="ja-JP" noProof="0"/>
              <a:t>Fourth level</a:t>
            </a:r>
          </a:p>
          <a:p>
            <a:pPr lvl="4"/>
            <a:r>
              <a:rPr lang="en-US" altLang="ja-JP" noProof="0"/>
              <a:t>Fifth level</a:t>
            </a:r>
          </a:p>
        </p:txBody>
      </p:sp>
      <p:sp>
        <p:nvSpPr>
          <p:cNvPr id="6150" name="Rectangle 6">
            <a:extLst>
              <a:ext uri="{FF2B5EF4-FFF2-40B4-BE49-F238E27FC236}">
                <a16:creationId xmlns:a16="http://schemas.microsoft.com/office/drawing/2014/main" id="{BC3D9939-D090-E8B6-568D-141B3434AF95}"/>
              </a:ext>
            </a:extLst>
          </p:cNvPr>
          <p:cNvSpPr>
            <a:spLocks noGrp="1" noChangeArrowheads="1"/>
          </p:cNvSpPr>
          <p:nvPr>
            <p:ph type="ftr" sz="quarter" idx="4"/>
          </p:nvPr>
        </p:nvSpPr>
        <p:spPr bwMode="auto">
          <a:xfrm>
            <a:off x="0" y="9372600"/>
            <a:ext cx="2919413" cy="493713"/>
          </a:xfrm>
          <a:prstGeom prst="rect">
            <a:avLst/>
          </a:prstGeom>
          <a:noFill/>
          <a:ln w="9525">
            <a:noFill/>
            <a:miter lim="800000"/>
            <a:headEnd/>
            <a:tailEnd/>
          </a:ln>
          <a:effectLst/>
        </p:spPr>
        <p:txBody>
          <a:bodyPr vert="horz" wrap="square" lIns="90763" tIns="45382" rIns="90763" bIns="45382" numCol="1" anchor="b" anchorCtr="0" compatLnSpc="1">
            <a:prstTxWarp prst="textNoShape">
              <a:avLst/>
            </a:prstTxWarp>
          </a:bodyPr>
          <a:lstStyle>
            <a:lvl1pPr eaLnBrk="1" hangingPunct="1">
              <a:defRPr kumimoji="0" sz="1200">
                <a:ea typeface="+mn-ea"/>
              </a:defRPr>
            </a:lvl1pPr>
          </a:lstStyle>
          <a:p>
            <a:pPr>
              <a:defRPr/>
            </a:pPr>
            <a:endParaRPr lang="en-US" altLang="ja-JP"/>
          </a:p>
        </p:txBody>
      </p:sp>
      <p:sp>
        <p:nvSpPr>
          <p:cNvPr id="6151" name="Rectangle 7">
            <a:extLst>
              <a:ext uri="{FF2B5EF4-FFF2-40B4-BE49-F238E27FC236}">
                <a16:creationId xmlns:a16="http://schemas.microsoft.com/office/drawing/2014/main" id="{909CA47A-FEB7-C5C3-E2BD-ADE64B29E3D0}"/>
              </a:ext>
            </a:extLst>
          </p:cNvPr>
          <p:cNvSpPr>
            <a:spLocks noGrp="1" noChangeArrowheads="1"/>
          </p:cNvSpPr>
          <p:nvPr>
            <p:ph type="sldNum" sz="quarter" idx="5"/>
          </p:nvPr>
        </p:nvSpPr>
        <p:spPr bwMode="auto">
          <a:xfrm>
            <a:off x="3816350" y="9372600"/>
            <a:ext cx="2919413" cy="493713"/>
          </a:xfrm>
          <a:prstGeom prst="rect">
            <a:avLst/>
          </a:prstGeom>
          <a:noFill/>
          <a:ln w="9525">
            <a:noFill/>
            <a:miter lim="800000"/>
            <a:headEnd/>
            <a:tailEnd/>
          </a:ln>
          <a:effectLst/>
        </p:spPr>
        <p:txBody>
          <a:bodyPr vert="horz" wrap="square" lIns="90763" tIns="45382" rIns="90763" bIns="45382" numCol="1" anchor="b" anchorCtr="0" compatLnSpc="1">
            <a:prstTxWarp prst="textNoShape">
              <a:avLst/>
            </a:prstTxWarp>
          </a:bodyPr>
          <a:lstStyle>
            <a:lvl1pPr algn="r" eaLnBrk="1" hangingPunct="1">
              <a:defRPr kumimoji="0" sz="1200"/>
            </a:lvl1pPr>
          </a:lstStyle>
          <a:p>
            <a:pPr>
              <a:defRPr/>
            </a:pPr>
            <a:fld id="{29F8392C-0F10-4281-94A0-2AFB62B6C66A}"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C93D11D2-0513-2353-B880-28DE055FB07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CFA9BCD-D6F0-4AB4-A215-622244B6F878}" type="slidenum">
              <a:rPr lang="en-US" altLang="ja-JP" smtClean="0"/>
              <a:pPr>
                <a:spcBef>
                  <a:spcPct val="0"/>
                </a:spcBef>
              </a:pPr>
              <a:t>1</a:t>
            </a:fld>
            <a:endParaRPr lang="en-US" altLang="ja-JP"/>
          </a:p>
        </p:txBody>
      </p:sp>
      <p:sp>
        <p:nvSpPr>
          <p:cNvPr id="5123" name="Rectangle 2">
            <a:extLst>
              <a:ext uri="{FF2B5EF4-FFF2-40B4-BE49-F238E27FC236}">
                <a16:creationId xmlns:a16="http://schemas.microsoft.com/office/drawing/2014/main" id="{F705DDFF-E11B-0030-C6A7-6BF768067F33}"/>
              </a:ext>
            </a:extLst>
          </p:cNvPr>
          <p:cNvSpPr>
            <a:spLocks noGrp="1" noRot="1" noChangeAspect="1" noChangeArrowheads="1" noTextEdit="1"/>
          </p:cNvSpPr>
          <p:nvPr>
            <p:ph type="sldImg"/>
          </p:nvPr>
        </p:nvSpPr>
        <p:spPr>
          <a:xfrm>
            <a:off x="79375" y="739775"/>
            <a:ext cx="6577013" cy="3700463"/>
          </a:xfrm>
          <a:ln/>
        </p:spPr>
      </p:sp>
      <p:sp>
        <p:nvSpPr>
          <p:cNvPr id="5124" name="Rectangle 3">
            <a:extLst>
              <a:ext uri="{FF2B5EF4-FFF2-40B4-BE49-F238E27FC236}">
                <a16:creationId xmlns:a16="http://schemas.microsoft.com/office/drawing/2014/main" id="{95C53347-B7B2-1294-0837-B9A00119AA0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65CEFAD4-07E2-DD44-AE09-1737124E74A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00A2DA6-0F11-45D3-A075-95FC83A8433A}" type="slidenum">
              <a:rPr lang="en-US" altLang="ja-JP" smtClean="0"/>
              <a:pPr>
                <a:spcBef>
                  <a:spcPct val="0"/>
                </a:spcBef>
              </a:pPr>
              <a:t>2</a:t>
            </a:fld>
            <a:endParaRPr lang="en-US" altLang="ja-JP"/>
          </a:p>
        </p:txBody>
      </p:sp>
      <p:sp>
        <p:nvSpPr>
          <p:cNvPr id="7171" name="Rectangle 2">
            <a:extLst>
              <a:ext uri="{FF2B5EF4-FFF2-40B4-BE49-F238E27FC236}">
                <a16:creationId xmlns:a16="http://schemas.microsoft.com/office/drawing/2014/main" id="{B23F8A80-F680-7325-AE3E-8541761B75AF}"/>
              </a:ext>
            </a:extLst>
          </p:cNvPr>
          <p:cNvSpPr>
            <a:spLocks noGrp="1" noRot="1" noChangeAspect="1" noChangeArrowheads="1" noTextEdit="1"/>
          </p:cNvSpPr>
          <p:nvPr>
            <p:ph type="sldImg"/>
          </p:nvPr>
        </p:nvSpPr>
        <p:spPr>
          <a:xfrm>
            <a:off x="79375" y="739775"/>
            <a:ext cx="6577013" cy="3700463"/>
          </a:xfrm>
          <a:ln/>
        </p:spPr>
      </p:sp>
      <p:sp>
        <p:nvSpPr>
          <p:cNvPr id="7172" name="Rectangle 3">
            <a:extLst>
              <a:ext uri="{FF2B5EF4-FFF2-40B4-BE49-F238E27FC236}">
                <a16:creationId xmlns:a16="http://schemas.microsoft.com/office/drawing/2014/main" id="{FACC11B8-89DD-D567-1A2D-F9EA0D60975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a:extLst>
              <a:ext uri="{FF2B5EF4-FFF2-40B4-BE49-F238E27FC236}">
                <a16:creationId xmlns:a16="http://schemas.microsoft.com/office/drawing/2014/main" id="{A572B065-E713-7B3E-EBA3-8F398784F9C6}"/>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6817F3F-40C8-D328-206D-C2004ACA629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3926D754-240E-AB68-D0A9-2CA0DFF59121}"/>
              </a:ext>
            </a:extLst>
          </p:cNvPr>
          <p:cNvSpPr>
            <a:spLocks noGrp="1" noChangeArrowheads="1"/>
          </p:cNvSpPr>
          <p:nvPr>
            <p:ph type="sldNum" sz="quarter" idx="12"/>
          </p:nvPr>
        </p:nvSpPr>
        <p:spPr>
          <a:ln/>
        </p:spPr>
        <p:txBody>
          <a:bodyPr/>
          <a:lstStyle>
            <a:lvl1pPr>
              <a:defRPr/>
            </a:lvl1pPr>
          </a:lstStyle>
          <a:p>
            <a:pPr>
              <a:defRPr/>
            </a:pPr>
            <a:fld id="{DF277024-1A0D-407E-AB7F-3EB57310F8EC}" type="slidenum">
              <a:rPr lang="en-US" altLang="ja-JP"/>
              <a:pPr>
                <a:defRPr/>
              </a:pPr>
              <a:t>‹#›</a:t>
            </a:fld>
            <a:endParaRPr lang="en-US" altLang="ja-JP"/>
          </a:p>
        </p:txBody>
      </p:sp>
    </p:spTree>
    <p:extLst>
      <p:ext uri="{BB962C8B-B14F-4D97-AF65-F5344CB8AC3E}">
        <p14:creationId xmlns:p14="http://schemas.microsoft.com/office/powerpoint/2010/main" val="3661609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E12A537F-8E05-8946-BA5F-B78465D23D4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4AAFF578-602A-92A3-7C90-D8AF3827241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3543DB65-4818-5A19-6874-FA8C549A2446}"/>
              </a:ext>
            </a:extLst>
          </p:cNvPr>
          <p:cNvSpPr>
            <a:spLocks noGrp="1" noChangeArrowheads="1"/>
          </p:cNvSpPr>
          <p:nvPr>
            <p:ph type="sldNum" sz="quarter" idx="12"/>
          </p:nvPr>
        </p:nvSpPr>
        <p:spPr>
          <a:ln/>
        </p:spPr>
        <p:txBody>
          <a:bodyPr/>
          <a:lstStyle>
            <a:lvl1pPr>
              <a:defRPr/>
            </a:lvl1pPr>
          </a:lstStyle>
          <a:p>
            <a:pPr>
              <a:defRPr/>
            </a:pPr>
            <a:fld id="{FC96F916-CA1E-4CCA-8972-64FB82D4B1A9}" type="slidenum">
              <a:rPr lang="en-US" altLang="ja-JP"/>
              <a:pPr>
                <a:defRPr/>
              </a:pPr>
              <a:t>‹#›</a:t>
            </a:fld>
            <a:endParaRPr lang="en-US" altLang="ja-JP"/>
          </a:p>
        </p:txBody>
      </p:sp>
    </p:spTree>
    <p:extLst>
      <p:ext uri="{BB962C8B-B14F-4D97-AF65-F5344CB8AC3E}">
        <p14:creationId xmlns:p14="http://schemas.microsoft.com/office/powerpoint/2010/main" val="3188955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686800" y="609600"/>
            <a:ext cx="25908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914400" y="609600"/>
            <a:ext cx="75692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38600EA2-62F9-3CB0-FDC4-DF0127758423}"/>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88BB1D39-B27F-E1E7-2CA0-0D66BF233DB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32DC8ABB-12C1-F9F2-73E5-CF10E0A722C9}"/>
              </a:ext>
            </a:extLst>
          </p:cNvPr>
          <p:cNvSpPr>
            <a:spLocks noGrp="1" noChangeArrowheads="1"/>
          </p:cNvSpPr>
          <p:nvPr>
            <p:ph type="sldNum" sz="quarter" idx="12"/>
          </p:nvPr>
        </p:nvSpPr>
        <p:spPr>
          <a:ln/>
        </p:spPr>
        <p:txBody>
          <a:bodyPr/>
          <a:lstStyle>
            <a:lvl1pPr>
              <a:defRPr/>
            </a:lvl1pPr>
          </a:lstStyle>
          <a:p>
            <a:pPr>
              <a:defRPr/>
            </a:pPr>
            <a:fld id="{58EFD479-10EB-4ED6-85EE-14F42BDC8971}" type="slidenum">
              <a:rPr lang="en-US" altLang="ja-JP"/>
              <a:pPr>
                <a:defRPr/>
              </a:pPr>
              <a:t>‹#›</a:t>
            </a:fld>
            <a:endParaRPr lang="en-US" altLang="ja-JP"/>
          </a:p>
        </p:txBody>
      </p:sp>
    </p:spTree>
    <p:extLst>
      <p:ext uri="{BB962C8B-B14F-4D97-AF65-F5344CB8AC3E}">
        <p14:creationId xmlns:p14="http://schemas.microsoft.com/office/powerpoint/2010/main" val="1497034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1305689D-47A3-5ACD-A1D8-C52FF8AF745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DE71EC59-1A0B-A946-0F0A-0F470DEC83C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298ADA53-8F02-E3C8-DA19-B713913A77D2}"/>
              </a:ext>
            </a:extLst>
          </p:cNvPr>
          <p:cNvSpPr>
            <a:spLocks noGrp="1" noChangeArrowheads="1"/>
          </p:cNvSpPr>
          <p:nvPr>
            <p:ph type="sldNum" sz="quarter" idx="12"/>
          </p:nvPr>
        </p:nvSpPr>
        <p:spPr>
          <a:ln/>
        </p:spPr>
        <p:txBody>
          <a:bodyPr/>
          <a:lstStyle>
            <a:lvl1pPr>
              <a:defRPr/>
            </a:lvl1pPr>
          </a:lstStyle>
          <a:p>
            <a:pPr>
              <a:defRPr/>
            </a:pPr>
            <a:fld id="{D1A6F157-DE82-42D4-ACB0-152BAAE0D816}" type="slidenum">
              <a:rPr lang="en-US" altLang="ja-JP"/>
              <a:pPr>
                <a:defRPr/>
              </a:pPr>
              <a:t>‹#›</a:t>
            </a:fld>
            <a:endParaRPr lang="en-US" altLang="ja-JP"/>
          </a:p>
        </p:txBody>
      </p:sp>
    </p:spTree>
    <p:extLst>
      <p:ext uri="{BB962C8B-B14F-4D97-AF65-F5344CB8AC3E}">
        <p14:creationId xmlns:p14="http://schemas.microsoft.com/office/powerpoint/2010/main" val="3608653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a:extLst>
              <a:ext uri="{FF2B5EF4-FFF2-40B4-BE49-F238E27FC236}">
                <a16:creationId xmlns:a16="http://schemas.microsoft.com/office/drawing/2014/main" id="{F6DB13B7-4C40-B7CB-AD48-54DDD472761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E16C5F31-A36F-1051-905F-209E08CDA339}"/>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916CE86D-A6D1-1FBB-3BC3-1EFF5D8D50D0}"/>
              </a:ext>
            </a:extLst>
          </p:cNvPr>
          <p:cNvSpPr>
            <a:spLocks noGrp="1" noChangeArrowheads="1"/>
          </p:cNvSpPr>
          <p:nvPr>
            <p:ph type="sldNum" sz="quarter" idx="12"/>
          </p:nvPr>
        </p:nvSpPr>
        <p:spPr>
          <a:ln/>
        </p:spPr>
        <p:txBody>
          <a:bodyPr/>
          <a:lstStyle>
            <a:lvl1pPr>
              <a:defRPr/>
            </a:lvl1pPr>
          </a:lstStyle>
          <a:p>
            <a:pPr>
              <a:defRPr/>
            </a:pPr>
            <a:fld id="{15DA46F0-9057-4474-8ADF-A45CA7A8971D}" type="slidenum">
              <a:rPr lang="en-US" altLang="ja-JP"/>
              <a:pPr>
                <a:defRPr/>
              </a:pPr>
              <a:t>‹#›</a:t>
            </a:fld>
            <a:endParaRPr lang="en-US" altLang="ja-JP"/>
          </a:p>
        </p:txBody>
      </p:sp>
    </p:spTree>
    <p:extLst>
      <p:ext uri="{BB962C8B-B14F-4D97-AF65-F5344CB8AC3E}">
        <p14:creationId xmlns:p14="http://schemas.microsoft.com/office/powerpoint/2010/main" val="1466080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4EEAA466-696F-E154-E23E-4F63E1EC776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55298BD1-137A-F828-89ED-8DF51274DFD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7F5EFC24-B20D-9436-8A20-52142312E923}"/>
              </a:ext>
            </a:extLst>
          </p:cNvPr>
          <p:cNvSpPr>
            <a:spLocks noGrp="1" noChangeArrowheads="1"/>
          </p:cNvSpPr>
          <p:nvPr>
            <p:ph type="sldNum" sz="quarter" idx="12"/>
          </p:nvPr>
        </p:nvSpPr>
        <p:spPr>
          <a:ln/>
        </p:spPr>
        <p:txBody>
          <a:bodyPr/>
          <a:lstStyle>
            <a:lvl1pPr>
              <a:defRPr/>
            </a:lvl1pPr>
          </a:lstStyle>
          <a:p>
            <a:pPr>
              <a:defRPr/>
            </a:pPr>
            <a:fld id="{D27C3E96-A939-488D-BB38-62E5C199CE69}" type="slidenum">
              <a:rPr lang="en-US" altLang="ja-JP"/>
              <a:pPr>
                <a:defRPr/>
              </a:pPr>
              <a:t>‹#›</a:t>
            </a:fld>
            <a:endParaRPr lang="en-US" altLang="ja-JP"/>
          </a:p>
        </p:txBody>
      </p:sp>
    </p:spTree>
    <p:extLst>
      <p:ext uri="{BB962C8B-B14F-4D97-AF65-F5344CB8AC3E}">
        <p14:creationId xmlns:p14="http://schemas.microsoft.com/office/powerpoint/2010/main" val="3071485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A724527A-E63B-0643-02D5-0721DFA96D07}"/>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957344CA-DA2F-1928-5344-81D1E62F2CB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6917F851-3617-ECF2-E2B9-25BDD2AB7F39}"/>
              </a:ext>
            </a:extLst>
          </p:cNvPr>
          <p:cNvSpPr>
            <a:spLocks noGrp="1" noChangeArrowheads="1"/>
          </p:cNvSpPr>
          <p:nvPr>
            <p:ph type="sldNum" sz="quarter" idx="12"/>
          </p:nvPr>
        </p:nvSpPr>
        <p:spPr>
          <a:ln/>
        </p:spPr>
        <p:txBody>
          <a:bodyPr/>
          <a:lstStyle>
            <a:lvl1pPr>
              <a:defRPr/>
            </a:lvl1pPr>
          </a:lstStyle>
          <a:p>
            <a:pPr>
              <a:defRPr/>
            </a:pPr>
            <a:fld id="{351FB0CF-9344-455C-959A-BE82526E385F}" type="slidenum">
              <a:rPr lang="en-US" altLang="ja-JP"/>
              <a:pPr>
                <a:defRPr/>
              </a:pPr>
              <a:t>‹#›</a:t>
            </a:fld>
            <a:endParaRPr lang="en-US" altLang="ja-JP"/>
          </a:p>
        </p:txBody>
      </p:sp>
    </p:spTree>
    <p:extLst>
      <p:ext uri="{BB962C8B-B14F-4D97-AF65-F5344CB8AC3E}">
        <p14:creationId xmlns:p14="http://schemas.microsoft.com/office/powerpoint/2010/main" val="1084148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FD2A501C-8A08-C864-953F-BB71A2941583}"/>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CD771185-0471-D3D8-258D-4B25B35AA9D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B33E86D4-B298-A964-8306-DF2C56FFC4B5}"/>
              </a:ext>
            </a:extLst>
          </p:cNvPr>
          <p:cNvSpPr>
            <a:spLocks noGrp="1" noChangeArrowheads="1"/>
          </p:cNvSpPr>
          <p:nvPr>
            <p:ph type="sldNum" sz="quarter" idx="12"/>
          </p:nvPr>
        </p:nvSpPr>
        <p:spPr>
          <a:ln/>
        </p:spPr>
        <p:txBody>
          <a:bodyPr/>
          <a:lstStyle>
            <a:lvl1pPr>
              <a:defRPr/>
            </a:lvl1pPr>
          </a:lstStyle>
          <a:p>
            <a:pPr>
              <a:defRPr/>
            </a:pPr>
            <a:fld id="{E43535F9-6CF0-484E-B1BA-57B299E4ABE2}" type="slidenum">
              <a:rPr lang="en-US" altLang="ja-JP"/>
              <a:pPr>
                <a:defRPr/>
              </a:pPr>
              <a:t>‹#›</a:t>
            </a:fld>
            <a:endParaRPr lang="en-US" altLang="ja-JP"/>
          </a:p>
        </p:txBody>
      </p:sp>
    </p:spTree>
    <p:extLst>
      <p:ext uri="{BB962C8B-B14F-4D97-AF65-F5344CB8AC3E}">
        <p14:creationId xmlns:p14="http://schemas.microsoft.com/office/powerpoint/2010/main" val="3583743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AD2A562-0927-BCE4-2656-92C962BA892D}"/>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53FD1734-958F-8C31-CB74-165BAE767E4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A0FF439C-1DD8-3C98-F428-CD2F13FDF09E}"/>
              </a:ext>
            </a:extLst>
          </p:cNvPr>
          <p:cNvSpPr>
            <a:spLocks noGrp="1" noChangeArrowheads="1"/>
          </p:cNvSpPr>
          <p:nvPr>
            <p:ph type="sldNum" sz="quarter" idx="12"/>
          </p:nvPr>
        </p:nvSpPr>
        <p:spPr>
          <a:ln/>
        </p:spPr>
        <p:txBody>
          <a:bodyPr/>
          <a:lstStyle>
            <a:lvl1pPr>
              <a:defRPr/>
            </a:lvl1pPr>
          </a:lstStyle>
          <a:p>
            <a:pPr>
              <a:defRPr/>
            </a:pPr>
            <a:fld id="{52C2F38B-C485-4E8C-BF14-6B13434295C0}" type="slidenum">
              <a:rPr lang="en-US" altLang="ja-JP"/>
              <a:pPr>
                <a:defRPr/>
              </a:pPr>
              <a:t>‹#›</a:t>
            </a:fld>
            <a:endParaRPr lang="en-US" altLang="ja-JP"/>
          </a:p>
        </p:txBody>
      </p:sp>
    </p:spTree>
    <p:extLst>
      <p:ext uri="{BB962C8B-B14F-4D97-AF65-F5344CB8AC3E}">
        <p14:creationId xmlns:p14="http://schemas.microsoft.com/office/powerpoint/2010/main" val="4277455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834D3AA2-3426-3D74-2297-3490A4971E7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29768F22-4D35-A4B1-B6A7-57B0BA12F62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E5618C4F-E7F5-B21C-7BD0-202833C2C8F6}"/>
              </a:ext>
            </a:extLst>
          </p:cNvPr>
          <p:cNvSpPr>
            <a:spLocks noGrp="1" noChangeArrowheads="1"/>
          </p:cNvSpPr>
          <p:nvPr>
            <p:ph type="sldNum" sz="quarter" idx="12"/>
          </p:nvPr>
        </p:nvSpPr>
        <p:spPr>
          <a:ln/>
        </p:spPr>
        <p:txBody>
          <a:bodyPr/>
          <a:lstStyle>
            <a:lvl1pPr>
              <a:defRPr/>
            </a:lvl1pPr>
          </a:lstStyle>
          <a:p>
            <a:pPr>
              <a:defRPr/>
            </a:pPr>
            <a:fld id="{CD8F61C0-CFC5-494B-81C5-DD91789A2A09}" type="slidenum">
              <a:rPr lang="en-US" altLang="ja-JP"/>
              <a:pPr>
                <a:defRPr/>
              </a:pPr>
              <a:t>‹#›</a:t>
            </a:fld>
            <a:endParaRPr lang="en-US" altLang="ja-JP"/>
          </a:p>
        </p:txBody>
      </p:sp>
    </p:spTree>
    <p:extLst>
      <p:ext uri="{BB962C8B-B14F-4D97-AF65-F5344CB8AC3E}">
        <p14:creationId xmlns:p14="http://schemas.microsoft.com/office/powerpoint/2010/main" val="1680553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F1CBF172-E390-1ABC-071E-1D237FC110E3}"/>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E82F0F2A-87D6-E536-F94C-8FFBD517457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ED92FAF7-BEB2-9E61-A628-007818A92C1E}"/>
              </a:ext>
            </a:extLst>
          </p:cNvPr>
          <p:cNvSpPr>
            <a:spLocks noGrp="1" noChangeArrowheads="1"/>
          </p:cNvSpPr>
          <p:nvPr>
            <p:ph type="sldNum" sz="quarter" idx="12"/>
          </p:nvPr>
        </p:nvSpPr>
        <p:spPr>
          <a:ln/>
        </p:spPr>
        <p:txBody>
          <a:bodyPr/>
          <a:lstStyle>
            <a:lvl1pPr>
              <a:defRPr/>
            </a:lvl1pPr>
          </a:lstStyle>
          <a:p>
            <a:pPr>
              <a:defRPr/>
            </a:pPr>
            <a:fld id="{332108F9-E4B2-4FA7-9D85-2BC99DD8A1BB}" type="slidenum">
              <a:rPr lang="en-US" altLang="ja-JP"/>
              <a:pPr>
                <a:defRPr/>
              </a:pPr>
              <a:t>‹#›</a:t>
            </a:fld>
            <a:endParaRPr lang="en-US" altLang="ja-JP"/>
          </a:p>
        </p:txBody>
      </p:sp>
    </p:spTree>
    <p:extLst>
      <p:ext uri="{BB962C8B-B14F-4D97-AF65-F5344CB8AC3E}">
        <p14:creationId xmlns:p14="http://schemas.microsoft.com/office/powerpoint/2010/main" val="1943070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18185E"/>
            </a:gs>
            <a:gs pos="100000">
              <a:schemeClr val="accent2"/>
            </a:gs>
          </a:gsLst>
          <a:lin ang="5400000" scaled="1"/>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DADB86C-A28F-5BD8-61A6-0351F1ABCC80}"/>
              </a:ext>
            </a:extLst>
          </p:cNvPr>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7" name="Rectangle 3">
            <a:extLst>
              <a:ext uri="{FF2B5EF4-FFF2-40B4-BE49-F238E27FC236}">
                <a16:creationId xmlns:a16="http://schemas.microsoft.com/office/drawing/2014/main" id="{B87E95F2-D12E-5121-391A-F0849CC37DBB}"/>
              </a:ext>
            </a:extLst>
          </p:cNvPr>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1028" name="Rectangle 4">
            <a:extLst>
              <a:ext uri="{FF2B5EF4-FFF2-40B4-BE49-F238E27FC236}">
                <a16:creationId xmlns:a16="http://schemas.microsoft.com/office/drawing/2014/main" id="{876E9235-87C6-7F42-DDF6-1B0E283C727A}"/>
              </a:ext>
            </a:extLst>
          </p:cNvPr>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kumimoji="0" sz="1400">
                <a:ea typeface="ＭＳ Ｐゴシック" charset="-128"/>
              </a:defRPr>
            </a:lvl1pPr>
          </a:lstStyle>
          <a:p>
            <a:pPr>
              <a:defRPr/>
            </a:pPr>
            <a:endParaRPr lang="en-US" altLang="ja-JP"/>
          </a:p>
        </p:txBody>
      </p:sp>
      <p:sp>
        <p:nvSpPr>
          <p:cNvPr id="1029" name="Rectangle 5">
            <a:extLst>
              <a:ext uri="{FF2B5EF4-FFF2-40B4-BE49-F238E27FC236}">
                <a16:creationId xmlns:a16="http://schemas.microsoft.com/office/drawing/2014/main" id="{936F8E2C-70C8-F3D2-A47A-28D086774EF2}"/>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kumimoji="0" sz="1400">
                <a:ea typeface="ＭＳ Ｐゴシック" charset="-128"/>
              </a:defRPr>
            </a:lvl1pPr>
          </a:lstStyle>
          <a:p>
            <a:pPr>
              <a:defRPr/>
            </a:pPr>
            <a:endParaRPr lang="en-US" altLang="ja-JP"/>
          </a:p>
        </p:txBody>
      </p:sp>
      <p:sp>
        <p:nvSpPr>
          <p:cNvPr id="1030" name="Rectangle 6">
            <a:extLst>
              <a:ext uri="{FF2B5EF4-FFF2-40B4-BE49-F238E27FC236}">
                <a16:creationId xmlns:a16="http://schemas.microsoft.com/office/drawing/2014/main" id="{54D75FD9-4642-BFAB-FCAF-34B58873D172}"/>
              </a:ext>
            </a:extLst>
          </p:cNvPr>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kumimoji="0" sz="1400"/>
            </a:lvl1pPr>
          </a:lstStyle>
          <a:p>
            <a:pPr>
              <a:defRPr/>
            </a:pPr>
            <a:fld id="{70D8875E-E142-40CF-9E72-EFB855D92F71}"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33F5D2EA-B537-F0D6-3973-E808787C26A6}"/>
              </a:ext>
            </a:extLst>
          </p:cNvPr>
          <p:cNvSpPr>
            <a:spLocks noGrp="1" noChangeArrowheads="1"/>
          </p:cNvSpPr>
          <p:nvPr>
            <p:ph type="title"/>
          </p:nvPr>
        </p:nvSpPr>
        <p:spPr>
          <a:xfrm>
            <a:off x="2009775" y="2133600"/>
            <a:ext cx="8237538" cy="2286000"/>
          </a:xfrm>
          <a:solidFill>
            <a:schemeClr val="bg1"/>
          </a:solidFill>
          <a:ln>
            <a:solidFill>
              <a:srgbClr val="00FFFF"/>
            </a:solidFill>
            <a:miter lim="800000"/>
            <a:headEnd/>
            <a:tailEnd/>
          </a:ln>
        </p:spPr>
        <p:txBody>
          <a:bodyPr/>
          <a:lstStyle/>
          <a:p>
            <a:pPr eaLnBrk="1" hangingPunct="1"/>
            <a:r>
              <a:rPr lang="ja-JP" altLang="en-US" sz="4800" b="1">
                <a:solidFill>
                  <a:srgbClr val="000099"/>
                </a:solidFill>
                <a:latin typeface="Arial" panose="020B0604020202020204" pitchFamily="34" charset="0"/>
                <a:ea typeface="ＭＳ Ｐゴシック" panose="020B0600070205080204" pitchFamily="50" charset="-128"/>
              </a:rPr>
              <a:t>　　　日本先天代謝異常学会</a:t>
            </a:r>
            <a:br>
              <a:rPr lang="en-US" altLang="ja-JP" sz="4800" b="1">
                <a:solidFill>
                  <a:srgbClr val="000099"/>
                </a:solidFill>
                <a:latin typeface="Arial" panose="020B0604020202020204" pitchFamily="34" charset="0"/>
                <a:ea typeface="ＭＳ Ｐゴシック" panose="020B0600070205080204" pitchFamily="50" charset="-128"/>
              </a:rPr>
            </a:br>
            <a:r>
              <a:rPr lang="ja-JP" altLang="en-US" sz="4800" b="1">
                <a:solidFill>
                  <a:srgbClr val="000099"/>
                </a:solidFill>
                <a:latin typeface="Arial" panose="020B0604020202020204" pitchFamily="34" charset="0"/>
                <a:ea typeface="ＭＳ Ｐゴシック" panose="020B0600070205080204" pitchFamily="50" charset="-128"/>
              </a:rPr>
              <a:t>ＣＯ Ｉ 開示</a:t>
            </a:r>
            <a:br>
              <a:rPr lang="en-US" altLang="ja-JP" sz="4000" b="1">
                <a:solidFill>
                  <a:srgbClr val="000099"/>
                </a:solidFill>
                <a:latin typeface="Arial" panose="020B0604020202020204" pitchFamily="34" charset="0"/>
                <a:ea typeface="ＭＳ Ｐゴシック" panose="020B0600070205080204" pitchFamily="50" charset="-128"/>
              </a:rPr>
            </a:br>
            <a:r>
              <a:rPr lang="ja-JP" altLang="en-US" sz="1600" b="1">
                <a:solidFill>
                  <a:srgbClr val="000099"/>
                </a:solidFill>
                <a:latin typeface="Arial" panose="020B0604020202020204" pitchFamily="34" charset="0"/>
                <a:ea typeface="ＭＳ Ｐゴシック" panose="020B0600070205080204" pitchFamily="50" charset="-128"/>
              </a:rPr>
              <a:t>　</a:t>
            </a:r>
            <a:br>
              <a:rPr lang="en-US" altLang="ja-JP" sz="2400" b="1" i="1">
                <a:solidFill>
                  <a:srgbClr val="000099"/>
                </a:solidFill>
                <a:ea typeface="ＭＳ Ｐゴシック" panose="020B0600070205080204" pitchFamily="50" charset="-128"/>
              </a:rPr>
            </a:br>
            <a:r>
              <a:rPr lang="ja-JP" altLang="en-US" sz="2400" b="1" i="1">
                <a:solidFill>
                  <a:srgbClr val="000099"/>
                </a:solidFill>
                <a:ea typeface="ＭＳ Ｐゴシック" panose="020B0600070205080204" pitchFamily="50" charset="-128"/>
              </a:rPr>
              <a:t>筆頭発表者名：　○○　○○</a:t>
            </a:r>
            <a:endParaRPr lang="en-US" altLang="ja-JP" sz="2400" b="1" i="1">
              <a:solidFill>
                <a:srgbClr val="000099"/>
              </a:solidFill>
              <a:ea typeface="ＭＳ Ｐゴシック" panose="020B0600070205080204" pitchFamily="50" charset="-128"/>
            </a:endParaRPr>
          </a:p>
        </p:txBody>
      </p:sp>
      <p:sp>
        <p:nvSpPr>
          <p:cNvPr id="4099" name="Rectangle 3">
            <a:extLst>
              <a:ext uri="{FF2B5EF4-FFF2-40B4-BE49-F238E27FC236}">
                <a16:creationId xmlns:a16="http://schemas.microsoft.com/office/drawing/2014/main" id="{EE644EC3-EDA4-C220-9EFC-4478FCA603A6}"/>
              </a:ext>
            </a:extLst>
          </p:cNvPr>
          <p:cNvSpPr>
            <a:spLocks noGrp="1" noChangeArrowheads="1"/>
          </p:cNvSpPr>
          <p:nvPr>
            <p:ph type="body" idx="1"/>
          </p:nvPr>
        </p:nvSpPr>
        <p:spPr>
          <a:xfrm>
            <a:off x="2073275" y="4560888"/>
            <a:ext cx="8167688" cy="1600200"/>
          </a:xfrm>
        </p:spPr>
        <p:txBody>
          <a:bodyPr/>
          <a:lstStyle/>
          <a:p>
            <a:pPr algn="ctr" eaLnBrk="1" hangingPunct="1">
              <a:lnSpc>
                <a:spcPct val="80000"/>
              </a:lnSpc>
              <a:buFontTx/>
              <a:buNone/>
            </a:pPr>
            <a:endParaRPr lang="en-US" altLang="ja-JP" sz="2800" b="1">
              <a:solidFill>
                <a:srgbClr val="FFFF00"/>
              </a:solidFill>
              <a:latin typeface="Arial" panose="020B0604020202020204" pitchFamily="34" charset="0"/>
              <a:ea typeface="ＭＳ Ｐゴシック" panose="020B0600070205080204" pitchFamily="50" charset="-128"/>
            </a:endParaRPr>
          </a:p>
          <a:p>
            <a:pPr algn="ctr" eaLnBrk="1" hangingPunct="1">
              <a:lnSpc>
                <a:spcPct val="80000"/>
              </a:lnSpc>
              <a:buFontTx/>
              <a:buNone/>
            </a:pPr>
            <a:r>
              <a:rPr lang="ja-JP" altLang="en-US" sz="2800" b="1">
                <a:solidFill>
                  <a:srgbClr val="FFFF00"/>
                </a:solidFill>
                <a:latin typeface="Arial" panose="020B0604020202020204" pitchFamily="34" charset="0"/>
                <a:ea typeface="ＭＳ Ｐゴシック" panose="020B0600070205080204" pitchFamily="50" charset="-128"/>
              </a:rPr>
              <a:t>　日本先天代謝異常学会の定める利益相反に関する</a:t>
            </a:r>
            <a:endParaRPr lang="en-US" altLang="ja-JP" sz="2800" b="1">
              <a:solidFill>
                <a:srgbClr val="FFFF00"/>
              </a:solidFill>
              <a:latin typeface="Arial" panose="020B0604020202020204" pitchFamily="34" charset="0"/>
              <a:ea typeface="ＭＳ Ｐゴシック" panose="020B0600070205080204" pitchFamily="50" charset="-128"/>
            </a:endParaRPr>
          </a:p>
          <a:p>
            <a:pPr algn="ctr" eaLnBrk="1" hangingPunct="1">
              <a:lnSpc>
                <a:spcPct val="80000"/>
              </a:lnSpc>
              <a:buFontTx/>
              <a:buNone/>
            </a:pPr>
            <a:r>
              <a:rPr lang="ja-JP" altLang="en-US" sz="2800" b="1">
                <a:solidFill>
                  <a:srgbClr val="FFFF00"/>
                </a:solidFill>
                <a:latin typeface="Arial" panose="020B0604020202020204" pitchFamily="34" charset="0"/>
                <a:ea typeface="ＭＳ Ｐゴシック" panose="020B0600070205080204" pitchFamily="50" charset="-128"/>
              </a:rPr>
              <a:t>　開示事項はありません</a:t>
            </a:r>
            <a:endParaRPr lang="en-US" altLang="ja-JP" sz="2800" b="1">
              <a:solidFill>
                <a:srgbClr val="FFFF00"/>
              </a:solidFill>
              <a:latin typeface="Arial" panose="020B0604020202020204" pitchFamily="34" charset="0"/>
              <a:ea typeface="ＭＳ Ｐゴシック" panose="020B0600070205080204" pitchFamily="50" charset="-128"/>
            </a:endParaRPr>
          </a:p>
          <a:p>
            <a:pPr algn="ctr" eaLnBrk="1" hangingPunct="1">
              <a:lnSpc>
                <a:spcPct val="80000"/>
              </a:lnSpc>
              <a:buFontTx/>
              <a:buNone/>
            </a:pPr>
            <a:endParaRPr lang="en-US" altLang="ja-JP" sz="700" b="1" i="1">
              <a:solidFill>
                <a:srgbClr val="FFFF1F"/>
              </a:solidFill>
              <a:latin typeface="Arial" panose="020B0604020202020204" pitchFamily="34" charset="0"/>
              <a:ea typeface="ＭＳ Ｐゴシック" panose="020B0600070205080204" pitchFamily="50" charset="-128"/>
            </a:endParaRPr>
          </a:p>
          <a:p>
            <a:pPr algn="ctr" eaLnBrk="1" hangingPunct="1">
              <a:lnSpc>
                <a:spcPct val="80000"/>
              </a:lnSpc>
              <a:buFontTx/>
              <a:buNone/>
            </a:pPr>
            <a:endParaRPr lang="en-US" altLang="ja-JP" b="1">
              <a:solidFill>
                <a:schemeClr val="bg1"/>
              </a:solidFill>
              <a:latin typeface="Arial" panose="020B0604020202020204" pitchFamily="34" charset="0"/>
              <a:ea typeface="ＭＳ Ｐゴシック" panose="020B0600070205080204" pitchFamily="50" charset="-128"/>
            </a:endParaRPr>
          </a:p>
        </p:txBody>
      </p:sp>
      <p:sp>
        <p:nvSpPr>
          <p:cNvPr id="4100" name="正方形/長方形 3">
            <a:extLst>
              <a:ext uri="{FF2B5EF4-FFF2-40B4-BE49-F238E27FC236}">
                <a16:creationId xmlns:a16="http://schemas.microsoft.com/office/drawing/2014/main" id="{6E81D818-FC03-3F6B-DF23-932D7F4CFA71}"/>
              </a:ext>
            </a:extLst>
          </p:cNvPr>
          <p:cNvSpPr>
            <a:spLocks noChangeArrowheads="1"/>
          </p:cNvSpPr>
          <p:nvPr/>
        </p:nvSpPr>
        <p:spPr bwMode="auto">
          <a:xfrm>
            <a:off x="1508126" y="241300"/>
            <a:ext cx="825182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kumimoji="0" lang="ja-JP" altLang="en-US" sz="2400" b="1">
                <a:solidFill>
                  <a:schemeClr val="bg1"/>
                </a:solidFill>
                <a:latin typeface="HGP創英角ｺﾞｼｯｸUB" panose="020B0900000000000000" pitchFamily="50" charset="-128"/>
                <a:ea typeface="HGP創英角ｺﾞｼｯｸUB" panose="020B0900000000000000" pitchFamily="50" charset="-128"/>
              </a:rPr>
              <a:t>下記のスライド例にてＣＯＩ開示</a:t>
            </a:r>
            <a:endParaRPr kumimoji="0" lang="en-US" altLang="ja-JP" sz="2400" b="1">
              <a:solidFill>
                <a:schemeClr val="bg1"/>
              </a:solidFill>
              <a:latin typeface="HGP創英角ｺﾞｼｯｸUB" panose="020B0900000000000000" pitchFamily="50" charset="-128"/>
              <a:ea typeface="HGP創英角ｺﾞｼｯｸUB" panose="020B0900000000000000" pitchFamily="50" charset="-128"/>
            </a:endParaRPr>
          </a:p>
          <a:p>
            <a:pPr algn="ctr" eaLnBrk="1" hangingPunct="1">
              <a:spcBef>
                <a:spcPct val="0"/>
              </a:spcBef>
              <a:buFontTx/>
              <a:buNone/>
            </a:pPr>
            <a:endParaRPr kumimoji="0" lang="en-US" altLang="ja-JP" sz="2400" b="1">
              <a:solidFill>
                <a:schemeClr val="bg1"/>
              </a:solidFill>
              <a:latin typeface="HGP創英角ｺﾞｼｯｸUB" panose="020B0900000000000000" pitchFamily="50" charset="-128"/>
              <a:ea typeface="HGP創英角ｺﾞｼｯｸUB" panose="020B0900000000000000" pitchFamily="50" charset="-128"/>
            </a:endParaRPr>
          </a:p>
          <a:p>
            <a:pPr algn="ctr" eaLnBrk="1" hangingPunct="1">
              <a:spcBef>
                <a:spcPct val="0"/>
              </a:spcBef>
              <a:buFontTx/>
              <a:buNone/>
            </a:pPr>
            <a:r>
              <a:rPr kumimoji="0" lang="ja-JP" altLang="en-US" sz="2400" b="1">
                <a:solidFill>
                  <a:schemeClr val="bg1"/>
                </a:solidFill>
                <a:latin typeface="HGP創英角ｺﾞｼｯｸUB" panose="020B0900000000000000" pitchFamily="50" charset="-128"/>
                <a:ea typeface="HGP創英角ｺﾞｼｯｸUB" panose="020B0900000000000000" pitchFamily="50" charset="-128"/>
              </a:rPr>
              <a:t>　様式Ａ　学術集会口頭発表時、申告すべきＣＯＩ状態がない時</a:t>
            </a:r>
          </a:p>
        </p:txBody>
      </p:sp>
      <p:sp>
        <p:nvSpPr>
          <p:cNvPr id="4101" name="正方形/長方形 4">
            <a:extLst>
              <a:ext uri="{FF2B5EF4-FFF2-40B4-BE49-F238E27FC236}">
                <a16:creationId xmlns:a16="http://schemas.microsoft.com/office/drawing/2014/main" id="{84BD0551-4396-35FB-AE7D-85E122E59DC6}"/>
              </a:ext>
            </a:extLst>
          </p:cNvPr>
          <p:cNvSpPr>
            <a:spLocks noChangeArrowheads="1"/>
          </p:cNvSpPr>
          <p:nvPr/>
        </p:nvSpPr>
        <p:spPr bwMode="auto">
          <a:xfrm>
            <a:off x="1812925" y="1844675"/>
            <a:ext cx="8642350" cy="4586288"/>
          </a:xfrm>
          <a:prstGeom prst="rect">
            <a:avLst/>
          </a:prstGeom>
          <a:noFill/>
          <a:ln w="38100" algn="ctr">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kumimoji="0" lang="ja-JP" altLang="en-US" sz="2400"/>
          </a:p>
        </p:txBody>
      </p:sp>
      <p:pic>
        <p:nvPicPr>
          <p:cNvPr id="4102" name="図 1">
            <a:extLst>
              <a:ext uri="{FF2B5EF4-FFF2-40B4-BE49-F238E27FC236}">
                <a16:creationId xmlns:a16="http://schemas.microsoft.com/office/drawing/2014/main" id="{0EB5BB47-19BB-D01C-D5DC-5BE0727D1C4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35175" y="2189163"/>
            <a:ext cx="1697038" cy="1376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1B04FC40-ED7F-4D82-A199-2196C401C985}"/>
              </a:ext>
            </a:extLst>
          </p:cNvPr>
          <p:cNvSpPr>
            <a:spLocks noGrp="1" noChangeArrowheads="1"/>
          </p:cNvSpPr>
          <p:nvPr>
            <p:ph type="title"/>
          </p:nvPr>
        </p:nvSpPr>
        <p:spPr>
          <a:xfrm>
            <a:off x="2209800" y="950914"/>
            <a:ext cx="7772400" cy="2143125"/>
          </a:xfrm>
          <a:solidFill>
            <a:schemeClr val="bg1"/>
          </a:solidFill>
          <a:ln>
            <a:solidFill>
              <a:srgbClr val="00FFFF"/>
            </a:solidFill>
            <a:miter lim="800000"/>
            <a:headEnd/>
            <a:tailEnd/>
          </a:ln>
        </p:spPr>
        <p:txBody>
          <a:bodyPr/>
          <a:lstStyle/>
          <a:p>
            <a:pPr eaLnBrk="1" hangingPunct="1"/>
            <a:r>
              <a:rPr lang="ja-JP" altLang="en-US" b="1">
                <a:solidFill>
                  <a:srgbClr val="000099"/>
                </a:solidFill>
                <a:latin typeface="Arial" panose="020B0604020202020204" pitchFamily="34" charset="0"/>
                <a:ea typeface="ＭＳ Ｐゴシック" panose="020B0600070205080204" pitchFamily="50" charset="-128"/>
              </a:rPr>
              <a:t>　　　日本先天代謝異常学会</a:t>
            </a:r>
            <a:br>
              <a:rPr lang="en-US" altLang="ja-JP" b="1">
                <a:solidFill>
                  <a:srgbClr val="000099"/>
                </a:solidFill>
                <a:latin typeface="Arial" panose="020B0604020202020204" pitchFamily="34" charset="0"/>
                <a:ea typeface="ＭＳ Ｐゴシック" panose="020B0600070205080204" pitchFamily="50" charset="-128"/>
              </a:rPr>
            </a:br>
            <a:r>
              <a:rPr lang="ja-JP" altLang="en-US" b="1">
                <a:solidFill>
                  <a:srgbClr val="000099"/>
                </a:solidFill>
                <a:latin typeface="Arial" panose="020B0604020202020204" pitchFamily="34" charset="0"/>
                <a:ea typeface="ＭＳ Ｐゴシック" panose="020B0600070205080204" pitchFamily="50" charset="-128"/>
              </a:rPr>
              <a:t>ＣＯ Ｉ 開示</a:t>
            </a:r>
            <a:br>
              <a:rPr lang="en-US" altLang="ja-JP" sz="3600" b="1">
                <a:solidFill>
                  <a:srgbClr val="000099"/>
                </a:solidFill>
                <a:latin typeface="Arial" panose="020B0604020202020204" pitchFamily="34" charset="0"/>
                <a:ea typeface="ＭＳ Ｐゴシック" panose="020B0600070205080204" pitchFamily="50" charset="-128"/>
              </a:rPr>
            </a:br>
            <a:r>
              <a:rPr lang="ja-JP" altLang="en-US" sz="1400" b="1">
                <a:solidFill>
                  <a:srgbClr val="000099"/>
                </a:solidFill>
                <a:latin typeface="Arial" panose="020B0604020202020204" pitchFamily="34" charset="0"/>
                <a:ea typeface="ＭＳ Ｐゴシック" panose="020B0600070205080204" pitchFamily="50" charset="-128"/>
              </a:rPr>
              <a:t>　</a:t>
            </a:r>
            <a:br>
              <a:rPr lang="en-US" altLang="ja-JP" sz="2000" b="1" i="1">
                <a:solidFill>
                  <a:srgbClr val="000099"/>
                </a:solidFill>
                <a:ea typeface="ＭＳ Ｐゴシック" panose="020B0600070205080204" pitchFamily="50" charset="-128"/>
              </a:rPr>
            </a:br>
            <a:r>
              <a:rPr lang="ja-JP" altLang="en-US" sz="2000" b="1" i="1">
                <a:solidFill>
                  <a:srgbClr val="000099"/>
                </a:solidFill>
                <a:ea typeface="ＭＳ Ｐゴシック" panose="020B0600070205080204" pitchFamily="50" charset="-128"/>
              </a:rPr>
              <a:t>筆頭発表者名：　○○　○○</a:t>
            </a:r>
            <a:endParaRPr lang="en-US" altLang="ja-JP" sz="2000" b="1" i="1">
              <a:solidFill>
                <a:srgbClr val="000099"/>
              </a:solidFill>
              <a:ea typeface="ＭＳ Ｐゴシック" panose="020B0600070205080204" pitchFamily="50" charset="-128"/>
            </a:endParaRPr>
          </a:p>
        </p:txBody>
      </p:sp>
      <p:sp>
        <p:nvSpPr>
          <p:cNvPr id="6147" name="正方形/長方形 3">
            <a:extLst>
              <a:ext uri="{FF2B5EF4-FFF2-40B4-BE49-F238E27FC236}">
                <a16:creationId xmlns:a16="http://schemas.microsoft.com/office/drawing/2014/main" id="{740428CE-C829-07FB-EA79-798AC51F7DA6}"/>
              </a:ext>
            </a:extLst>
          </p:cNvPr>
          <p:cNvSpPr>
            <a:spLocks noChangeArrowheads="1"/>
          </p:cNvSpPr>
          <p:nvPr/>
        </p:nvSpPr>
        <p:spPr bwMode="auto">
          <a:xfrm>
            <a:off x="1622425" y="209551"/>
            <a:ext cx="85613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kumimoji="0" lang="ja-JP" altLang="en-US" sz="2400" b="1">
                <a:solidFill>
                  <a:schemeClr val="bg1"/>
                </a:solidFill>
                <a:latin typeface="HGP創英角ｺﾞｼｯｸUB" panose="020B0900000000000000" pitchFamily="50" charset="-128"/>
                <a:ea typeface="HGP創英角ｺﾞｼｯｸUB" panose="020B0900000000000000" pitchFamily="50" charset="-128"/>
              </a:rPr>
              <a:t>　　　　　　　学術集会口頭発表時、申告すべきＣＯＩ状態がある時</a:t>
            </a:r>
          </a:p>
        </p:txBody>
      </p:sp>
      <p:sp>
        <p:nvSpPr>
          <p:cNvPr id="6148" name="正方形/長方形 4">
            <a:extLst>
              <a:ext uri="{FF2B5EF4-FFF2-40B4-BE49-F238E27FC236}">
                <a16:creationId xmlns:a16="http://schemas.microsoft.com/office/drawing/2014/main" id="{AB867ED3-61FD-E559-BC13-8EAC2C0A6EF9}"/>
              </a:ext>
            </a:extLst>
          </p:cNvPr>
          <p:cNvSpPr>
            <a:spLocks noChangeArrowheads="1"/>
          </p:cNvSpPr>
          <p:nvPr/>
        </p:nvSpPr>
        <p:spPr bwMode="auto">
          <a:xfrm>
            <a:off x="1828801" y="792163"/>
            <a:ext cx="8640763" cy="5867400"/>
          </a:xfrm>
          <a:prstGeom prst="rect">
            <a:avLst/>
          </a:prstGeom>
          <a:noFill/>
          <a:ln w="38100" algn="ctr">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kumimoji="0" lang="ja-JP" altLang="en-US" sz="2400"/>
          </a:p>
        </p:txBody>
      </p:sp>
      <p:sp>
        <p:nvSpPr>
          <p:cNvPr id="6149" name="テキスト ボックス 7">
            <a:extLst>
              <a:ext uri="{FF2B5EF4-FFF2-40B4-BE49-F238E27FC236}">
                <a16:creationId xmlns:a16="http://schemas.microsoft.com/office/drawing/2014/main" id="{14F82206-2BC5-427A-8C6C-884FB489DD32}"/>
              </a:ext>
            </a:extLst>
          </p:cNvPr>
          <p:cNvSpPr txBox="1">
            <a:spLocks noChangeArrowheads="1"/>
          </p:cNvSpPr>
          <p:nvPr/>
        </p:nvSpPr>
        <p:spPr bwMode="auto">
          <a:xfrm>
            <a:off x="2547939" y="6189664"/>
            <a:ext cx="7215187" cy="3381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ja-JP" altLang="en-US" sz="1600" b="1">
                <a:solidFill>
                  <a:srgbClr val="FF0000"/>
                </a:solidFill>
              </a:rPr>
              <a:t>↑　日本先天代謝異常学会利益相反の開示すべき項目に沿って記載ください。</a:t>
            </a:r>
            <a:endParaRPr lang="ja-JP" altLang="ja-JP" sz="1600" b="1">
              <a:solidFill>
                <a:srgbClr val="FF0000"/>
              </a:solidFill>
            </a:endParaRPr>
          </a:p>
        </p:txBody>
      </p:sp>
      <p:sp>
        <p:nvSpPr>
          <p:cNvPr id="6150" name="Text Box 9">
            <a:extLst>
              <a:ext uri="{FF2B5EF4-FFF2-40B4-BE49-F238E27FC236}">
                <a16:creationId xmlns:a16="http://schemas.microsoft.com/office/drawing/2014/main" id="{BCCD07B1-A1EC-A50D-F21F-003FE1097B71}"/>
              </a:ext>
            </a:extLst>
          </p:cNvPr>
          <p:cNvSpPr txBox="1">
            <a:spLocks noChangeArrowheads="1"/>
          </p:cNvSpPr>
          <p:nvPr/>
        </p:nvSpPr>
        <p:spPr bwMode="auto">
          <a:xfrm>
            <a:off x="2182813" y="3227388"/>
            <a:ext cx="7808912" cy="170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ja-JP" altLang="en-US" sz="3500" b="1">
                <a:solidFill>
                  <a:srgbClr val="FFFF1F"/>
                </a:solidFill>
                <a:latin typeface="Arial" panose="020B0604020202020204" pitchFamily="34" charset="0"/>
              </a:rPr>
              <a:t>日本先天代謝異常学会の定める</a:t>
            </a:r>
            <a:endParaRPr lang="en-US" altLang="ja-JP" sz="3500" b="1">
              <a:solidFill>
                <a:srgbClr val="FFFF1F"/>
              </a:solidFill>
              <a:latin typeface="Arial" panose="020B0604020202020204" pitchFamily="34" charset="0"/>
            </a:endParaRPr>
          </a:p>
          <a:p>
            <a:pPr algn="ctr" eaLnBrk="1" hangingPunct="1">
              <a:spcBef>
                <a:spcPct val="0"/>
              </a:spcBef>
              <a:buFontTx/>
              <a:buNone/>
            </a:pPr>
            <a:r>
              <a:rPr lang="ja-JP" altLang="en-US" sz="3500" b="1">
                <a:solidFill>
                  <a:srgbClr val="FFFF1F"/>
                </a:solidFill>
                <a:latin typeface="Arial" panose="020B0604020202020204" pitchFamily="34" charset="0"/>
              </a:rPr>
              <a:t>利益相反に関する開示事項に則り</a:t>
            </a:r>
            <a:endParaRPr lang="en-US" altLang="ja-JP" sz="3500" b="1">
              <a:solidFill>
                <a:srgbClr val="FFFF1F"/>
              </a:solidFill>
              <a:latin typeface="Arial" panose="020B0604020202020204" pitchFamily="34" charset="0"/>
            </a:endParaRPr>
          </a:p>
          <a:p>
            <a:pPr algn="ctr" eaLnBrk="1" hangingPunct="1">
              <a:spcBef>
                <a:spcPct val="0"/>
              </a:spcBef>
              <a:buFontTx/>
              <a:buNone/>
            </a:pPr>
            <a:r>
              <a:rPr lang="ja-JP" altLang="en-US" sz="3500" b="1">
                <a:solidFill>
                  <a:srgbClr val="FFFF1F"/>
                </a:solidFill>
                <a:latin typeface="Arial" panose="020B0604020202020204" pitchFamily="34" charset="0"/>
              </a:rPr>
              <a:t>開示します。</a:t>
            </a:r>
          </a:p>
        </p:txBody>
      </p:sp>
      <p:sp>
        <p:nvSpPr>
          <p:cNvPr id="6151" name="Text Box 9">
            <a:extLst>
              <a:ext uri="{FF2B5EF4-FFF2-40B4-BE49-F238E27FC236}">
                <a16:creationId xmlns:a16="http://schemas.microsoft.com/office/drawing/2014/main" id="{CCF402B0-BBC1-A99E-B674-4FDF1DCE87CD}"/>
              </a:ext>
            </a:extLst>
          </p:cNvPr>
          <p:cNvSpPr txBox="1">
            <a:spLocks noChangeArrowheads="1"/>
          </p:cNvSpPr>
          <p:nvPr/>
        </p:nvSpPr>
        <p:spPr bwMode="auto">
          <a:xfrm>
            <a:off x="3802064" y="4995864"/>
            <a:ext cx="4689475" cy="630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ja-JP" altLang="en-US" sz="3500" b="1">
                <a:solidFill>
                  <a:schemeClr val="bg1"/>
                </a:solidFill>
                <a:latin typeface="Arial" panose="020B0604020202020204" pitchFamily="34" charset="0"/>
              </a:rPr>
              <a:t>（該当企業名のみ記載）</a:t>
            </a:r>
          </a:p>
        </p:txBody>
      </p:sp>
      <p:pic>
        <p:nvPicPr>
          <p:cNvPr id="6152" name="図 8">
            <a:extLst>
              <a:ext uri="{FF2B5EF4-FFF2-40B4-BE49-F238E27FC236}">
                <a16:creationId xmlns:a16="http://schemas.microsoft.com/office/drawing/2014/main" id="{647407B2-FC16-072A-ED06-E2348B8C061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17739" y="990600"/>
            <a:ext cx="1698625" cy="137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589</TotalTime>
  <Words>139</Words>
  <Application>Microsoft Office PowerPoint</Application>
  <PresentationFormat>ワイド画面</PresentationFormat>
  <Paragraphs>16</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HGP創英角ｺﾞｼｯｸUB</vt:lpstr>
      <vt:lpstr>ＭＳ Ｐゴシック</vt:lpstr>
      <vt:lpstr>Arial</vt:lpstr>
      <vt:lpstr>Times New Roman</vt:lpstr>
      <vt:lpstr>Default Design</vt:lpstr>
      <vt:lpstr>　　　日本先天代謝異常学会 ＣＯ Ｉ 開示 　 筆頭発表者名：　○○　○○</vt:lpstr>
      <vt:lpstr>　　　日本先天代謝異常学会 ＣＯ Ｉ 開示 　 筆頭発表者名：　○○　○○</vt:lpstr>
    </vt:vector>
  </TitlesOfParts>
  <Company>JCS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JCS</dc:creator>
  <cp:lastModifiedBy>佐藤靖子</cp:lastModifiedBy>
  <cp:revision>90</cp:revision>
  <dcterms:created xsi:type="dcterms:W3CDTF">2000-09-04T17:39:07Z</dcterms:created>
  <dcterms:modified xsi:type="dcterms:W3CDTF">2026-03-09T09:20:36Z</dcterms:modified>
</cp:coreProperties>
</file>